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5BBC19-4AD6-441A-B1BE-841B1437EBE2}">
  <a:tblStyle styleId="{865BBC19-4AD6-441A-B1BE-841B1437EB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6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6.png"/><Relationship Id="rId4" Type="http://schemas.openxmlformats.org/officeDocument/2006/relationships/image" Target="../media/image77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4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88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6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85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100.png"/><Relationship Id="rId5" Type="http://schemas.openxmlformats.org/officeDocument/2006/relationships/image" Target="../media/image92.png"/><Relationship Id="rId6" Type="http://schemas.openxmlformats.org/officeDocument/2006/relationships/image" Target="../media/image87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HYDRA Brute Force</a:t>
            </a:r>
            <a:endParaRPr/>
          </a:p>
        </p:txBody>
      </p:sp>
      <p:sp>
        <p:nvSpPr>
          <p:cNvPr id="1136" name="Google Shape;113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allowed for a brute force that inputted several passwords within milliseconds.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Allowed for the password to be detected.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8" name="Google Shape;114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2" name="Google Shape;11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850" y="3231750"/>
            <a:ext cx="6380826" cy="1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9" name="Google Shape;1159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5" name="Google Shape;1165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6" name="Google Shape;116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9" name="Google Shape;11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409301" cy="33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6" name="Google Shape;1176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7" name="Google Shape;117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80" name="Google Shape;11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50" y="1479625"/>
            <a:ext cx="84093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7" name="Google Shape;1187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8" name="Google Shape;118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91" name="Google Shape;11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299" cy="29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9" name="Google Shape;119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02" name="Google Shape;12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800"/>
            <a:ext cx="8409300" cy="30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0" name="Google Shape;121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6" name="Google Shape;121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for when port 4444 has been pinged and accessed.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Any ping or confirmed access</a:t>
            </a:r>
            <a:endParaRPr sz="1400"/>
          </a:p>
        </p:txBody>
      </p:sp>
      <p:sp>
        <p:nvSpPr>
          <p:cNvPr id="1218" name="Google Shape;1218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Configurations would be set specifically for port 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Solution would be to block access to port 4444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4" name="Google Shape;1224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set for when secret file directory is accessed after hours.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Time frame of weekends and after hours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6" name="Google Shape;1226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Time limit configuration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Time limited to a specific time during working hours. Any access outside of that window will cause an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2" name="Google Shape;123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When multiple login attacks happen within a few seconds, then send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5 attempts will be allowed per day.</a:t>
            </a:r>
            <a:endParaRPr sz="1400"/>
          </a:p>
        </p:txBody>
      </p:sp>
      <p:sp>
        <p:nvSpPr>
          <p:cNvPr id="1234" name="Google Shape;1234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a limit of allowed attempts to gain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Allowing for up to 5 </a:t>
            </a:r>
            <a:r>
              <a:rPr lang="en" sz="1400"/>
              <a:t>attempts then a prompt to reset the password will prevent hundreds of attempts at once.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0" name="Google Shape;124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whenever WEBDAV login occurs.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Whenever any access to the WebDAV protocol, send alert.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Configuration for completed login to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With an alert, especially after hours, then notification of intrusion will occur.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8" name="Google Shape;124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for all php uploads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 PHP file uploads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0" name="Google Shape;1250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Configuration will be based on file type.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PHP files create reverse shells. Preventing PHP files will help prevent reverse shell uploads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00" y="1238075"/>
            <a:ext cx="6008351" cy="3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DIRB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{865BBC19-4AD6-441A-B1BE-841B1437EBE2}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192.168.1.110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Alerts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{865BBC19-4AD6-441A-B1BE-841B1437EBE2}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Crackstation to find the correlating hash to user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hashes made them easy to crack with Crackstation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a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llows for an open scan to see what ports are open on the 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open ports are detected then we can SSH into those ports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that allows for multiple password attempts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crack password after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6" name="Google Shape;1086;p60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Unsalted Hashes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running Crackstation, the hashed passwords were easily deciphered.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Gave password access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4" name="Google Shape;110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8" name="Google Shape;11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325" y="1450625"/>
            <a:ext cx="3067901" cy="33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Open Ports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open ports, scanning tools like nmap allowed to see which port to attack.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Ability to gain access to ports and servers	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25" y="1635425"/>
            <a:ext cx="3436075" cy="30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